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0232C1-B24C-440D-A052-DC2A6BB0821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387AD9D-100C-43B7-AEC5-1D2373C07CF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1408AD-8EC6-4984-BAE8-EE185F0FAD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04833AB-0E01-41BC-B8B1-273B993074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FDD24F-9EDA-4DB6-A539-9405E1218E5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4F5CB5C-47BE-49C7-A83C-EAE428EA37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0C96E5-CAD3-44E9-9620-6F92614F473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AFAA62-EAC5-4A9F-8607-A84CC54814D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6771B6-A704-4DFC-8E7C-F595A0CEB33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6FBF91-AAEB-45BD-BB32-7B8B4DB92C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9B304D-7DFE-4A76-A7A1-8C08CB2979F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2B2E40-AA38-4A61-8582-381FB5DFC7C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A690315-AB57-476E-9D37-638D5F847C70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720000" y="1800000"/>
            <a:ext cx="8640000" cy="14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000" spc="-1" strike="noStrike">
                <a:solidFill>
                  <a:srgbClr val="2666a6"/>
                </a:solidFill>
                <a:latin typeface="Arial"/>
              </a:rPr>
              <a:t>Sample Presentation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720000" y="3420000"/>
            <a:ext cx="864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Northeastern University Library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Digital Repository Service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 txBox="1"/>
          <p:nvPr/>
        </p:nvSpPr>
        <p:spPr>
          <a:xfrm>
            <a:off x="720000" y="720000"/>
            <a:ext cx="864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000" spc="-1" strike="noStrike">
                <a:solidFill>
                  <a:srgbClr val="2666a6"/>
                </a:solidFill>
                <a:latin typeface="Arial"/>
              </a:rPr>
              <a:t>About this file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720000" y="198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This slide deck is sample material held in the DRS so that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the PowerPoint path can be exercised: the original file is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preserved, and a PDF rendition is generated alongside it.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It carries no third-party branding, so its first page is safe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to use as the work's thumbnail.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 txBox="1"/>
          <p:nvPr/>
        </p:nvSpPr>
        <p:spPr>
          <a:xfrm>
            <a:off x="720000" y="720000"/>
            <a:ext cx="864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000" spc="-1" strike="noStrike">
                <a:solidFill>
                  <a:srgbClr val="2666a6"/>
                </a:solidFill>
                <a:latin typeface="Arial"/>
              </a:rPr>
              <a:t>A second content slide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720000" y="1980000"/>
            <a:ext cx="8640000" cy="28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Present so the deck has more than one page, which the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2000" spc="-1" strike="noStrike">
                <a:solidFill>
                  <a:srgbClr val="343a40"/>
                </a:solidFill>
                <a:latin typeface="Arial"/>
              </a:rPr>
              <a:t>rendition and full-text extraction paths both need.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LibreOffice/7.4.7.2$Linux_X86_64 LibreOffice_project/40$Build-2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